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21DEA-03A9-4AE7-9A28-CB7A7F89DBB1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052A8-B6F2-4386-AE94-CCABE329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1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21DEA-03A9-4AE7-9A28-CB7A7F89DBB1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052A8-B6F2-4386-AE94-CCABE329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00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21DEA-03A9-4AE7-9A28-CB7A7F89DBB1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052A8-B6F2-4386-AE94-CCABE329671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9800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21DEA-03A9-4AE7-9A28-CB7A7F89DBB1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052A8-B6F2-4386-AE94-CCABE329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28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21DEA-03A9-4AE7-9A28-CB7A7F89DBB1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052A8-B6F2-4386-AE94-CCABE329671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8260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21DEA-03A9-4AE7-9A28-CB7A7F89DBB1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052A8-B6F2-4386-AE94-CCABE329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44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21DEA-03A9-4AE7-9A28-CB7A7F89DBB1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052A8-B6F2-4386-AE94-CCABE329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444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21DEA-03A9-4AE7-9A28-CB7A7F89DBB1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052A8-B6F2-4386-AE94-CCABE329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99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21DEA-03A9-4AE7-9A28-CB7A7F89DBB1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052A8-B6F2-4386-AE94-CCABE329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85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21DEA-03A9-4AE7-9A28-CB7A7F89DBB1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052A8-B6F2-4386-AE94-CCABE329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7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21DEA-03A9-4AE7-9A28-CB7A7F89DBB1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052A8-B6F2-4386-AE94-CCABE329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2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21DEA-03A9-4AE7-9A28-CB7A7F89DBB1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052A8-B6F2-4386-AE94-CCABE329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3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21DEA-03A9-4AE7-9A28-CB7A7F89DBB1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052A8-B6F2-4386-AE94-CCABE329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27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21DEA-03A9-4AE7-9A28-CB7A7F89DBB1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052A8-B6F2-4386-AE94-CCABE329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08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21DEA-03A9-4AE7-9A28-CB7A7F89DBB1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052A8-B6F2-4386-AE94-CCABE329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50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21DEA-03A9-4AE7-9A28-CB7A7F89DBB1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052A8-B6F2-4386-AE94-CCABE329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2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21DEA-03A9-4AE7-9A28-CB7A7F89DBB1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7A052A8-B6F2-4386-AE94-CCABE329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16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CAA39-4AAE-19E0-8868-EC851BF9CE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Ansible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4CFD45-CB6B-2D97-50CF-7C4CF4ED23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From</a:t>
            </a:r>
          </a:p>
          <a:p>
            <a:r>
              <a:rPr lang="en-US" dirty="0"/>
              <a:t>Yasmeen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53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35A19-9AB9-F177-F9EC-703A66B07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2742"/>
            <a:ext cx="8596668" cy="875386"/>
          </a:xfrm>
        </p:spPr>
        <p:txBody>
          <a:bodyPr/>
          <a:lstStyle/>
          <a:p>
            <a:r>
              <a:rPr lang="en-US" dirty="0"/>
              <a:t>Ansible Playbook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6019E-468B-AAA3-C42A-6B9F9888D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8BF26-07C2-00CB-F11D-071620D8A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7" y="1263721"/>
            <a:ext cx="9267290" cy="534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64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50D53-9D0E-99EE-189B-B181F8BD8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26031"/>
            <a:ext cx="8596668" cy="534257"/>
          </a:xfrm>
        </p:spPr>
        <p:txBody>
          <a:bodyPr>
            <a:normAutofit fontScale="90000"/>
          </a:bodyPr>
          <a:lstStyle/>
          <a:p>
            <a:r>
              <a:rPr lang="en-US" dirty="0"/>
              <a:t>Playbook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0789EF-2AAC-4E35-A6CF-14EF0799E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611" y="873303"/>
            <a:ext cx="8198778" cy="16335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A8224-8F51-6C60-B85B-6B42738EC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71" y="2897313"/>
            <a:ext cx="8496728" cy="321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29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E53739-3E6E-2471-EC7C-C649DA2E5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8" y="585627"/>
            <a:ext cx="8596668" cy="597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70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236BE-6A1F-9378-E61C-F47FD546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Ansible Roles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690B9E-26E6-AFD9-4F23-C350A89B7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325" y="1376736"/>
            <a:ext cx="9390123" cy="5137079"/>
          </a:xfrm>
        </p:spPr>
      </p:pic>
    </p:spTree>
    <p:extLst>
      <p:ext uri="{BB962C8B-B14F-4D97-AF65-F5344CB8AC3E}">
        <p14:creationId xmlns:p14="http://schemas.microsoft.com/office/powerpoint/2010/main" val="323166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CE668-032C-7A1B-36B8-B4F1BFA9C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445" y="267128"/>
            <a:ext cx="8503435" cy="6277510"/>
          </a:xfrm>
        </p:spPr>
      </p:pic>
    </p:spTree>
    <p:extLst>
      <p:ext uri="{BB962C8B-B14F-4D97-AF65-F5344CB8AC3E}">
        <p14:creationId xmlns:p14="http://schemas.microsoft.com/office/powerpoint/2010/main" val="3291398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BDFECF-C923-EF8A-EC6A-8E1C8D3B4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514" y="380144"/>
            <a:ext cx="8681663" cy="2250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51ABA4-B121-8CA7-6886-24E92B557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06" y="2639499"/>
            <a:ext cx="8381410" cy="1579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3ADAE-C58F-5F38-F76B-290453FC5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631" y="2639499"/>
            <a:ext cx="5730737" cy="1579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07BB4B-014F-83C5-4E80-4AC7160F7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14" y="4335694"/>
            <a:ext cx="5486876" cy="929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10FDFA-E1E5-2F76-62C6-4A53C066E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02" y="5381979"/>
            <a:ext cx="9663436" cy="119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5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AA3C70-8747-688D-366D-87C5CA19D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36" y="523984"/>
            <a:ext cx="8180284" cy="616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74DAB0-00EA-CAB5-D427-A4169CDC5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79" y="924674"/>
            <a:ext cx="5111983" cy="1078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0F6101-BCFF-FBDB-5C7A-A68846CA2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19" y="2270589"/>
            <a:ext cx="8570950" cy="10787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5D8760-96E3-B232-F728-99E4E4366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79" y="3616504"/>
            <a:ext cx="8730789" cy="164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66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DC51BC-51AB-6499-4131-7F7AA732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83" y="181837"/>
            <a:ext cx="3475021" cy="193259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6312E6-6354-6ADB-9FD5-9EC908A84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5262" y="2188396"/>
            <a:ext cx="8234208" cy="440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39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179BB6-EBA5-9779-C5AD-C4C67C951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05" y="1484483"/>
            <a:ext cx="8155247" cy="1551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9DABA-DB90-3DDB-A505-2DE50FEDCAC9}"/>
              </a:ext>
            </a:extLst>
          </p:cNvPr>
          <p:cNvSpPr txBox="1"/>
          <p:nvPr/>
        </p:nvSpPr>
        <p:spPr>
          <a:xfrm>
            <a:off x="852754" y="468819"/>
            <a:ext cx="85994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playbook to install httpd on two nodes</a:t>
            </a:r>
          </a:p>
          <a:p>
            <a:endParaRPr lang="en-US" dirty="0"/>
          </a:p>
          <a:p>
            <a:r>
              <a:rPr lang="en-US" dirty="0"/>
              <a:t>Vi </a:t>
            </a:r>
            <a:r>
              <a:rPr lang="en-US" dirty="0" err="1"/>
              <a:t>task.yml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30B9F6-55EC-955E-C235-CD6E78519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99" y="3143893"/>
            <a:ext cx="8599469" cy="360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07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A281C-5B42-932A-4A07-D54CC5D0E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13025"/>
          </a:xfrm>
        </p:spPr>
        <p:txBody>
          <a:bodyPr>
            <a:normAutofit fontScale="90000"/>
          </a:bodyPr>
          <a:lstStyle/>
          <a:p>
            <a:r>
              <a:rPr lang="en-US" dirty="0"/>
              <a:t>ROLES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86920-C7E7-31B2-BCA6-C8B064ACC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22625"/>
            <a:ext cx="8596668" cy="4818737"/>
          </a:xfrm>
        </p:spPr>
        <p:txBody>
          <a:bodyPr/>
          <a:lstStyle/>
          <a:p>
            <a:r>
              <a:rPr lang="en-US" dirty="0"/>
              <a:t>STEP1: INSTALL TREE</a:t>
            </a:r>
          </a:p>
          <a:p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yum install tree -y</a:t>
            </a:r>
          </a:p>
          <a:p>
            <a:endParaRPr lang="en-US" dirty="0"/>
          </a:p>
          <a:p>
            <a:r>
              <a:rPr lang="en-US" dirty="0"/>
              <a:t>tree</a:t>
            </a:r>
          </a:p>
          <a:p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A787BBC-3174-24B6-C67E-7AC72BE04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736" y="2537718"/>
            <a:ext cx="3976098" cy="891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055C07-DF3C-DC76-0796-3BEE4B1F2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8" y="3429001"/>
            <a:ext cx="5506949" cy="891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6FB96F-4B60-6CDD-2302-1F220FE91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5" y="4458984"/>
            <a:ext cx="8284034" cy="219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0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3B485-3982-5569-C5DD-9A0D5950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5A7CE-0530-682E-CCFA-8FB779395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Ansible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Why ANSIBLE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Ansible Architecture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Ansible main components(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playbooks,roles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ets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Ansible in CI/CD</a:t>
            </a:r>
            <a:br>
              <a:rPr lang="en-US" sz="2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241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97D762-E969-A43E-E65D-245678A98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804" y="339047"/>
            <a:ext cx="7286583" cy="3945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66AAAE-0DDB-4CE6-8A76-E9658FD26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656" y="4500081"/>
            <a:ext cx="6839046" cy="201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03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228FC0-1ABE-6376-6E8A-2D596C63D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886" y="770562"/>
            <a:ext cx="9010435" cy="535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81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9200F-56AA-3A72-C0D0-B088FC87B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301410"/>
            <a:ext cx="8596668" cy="1880171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3002858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3D9BC-E767-3447-6E4F-BF78D4DFC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763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Ansible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E952A5-98B4-3597-9829-C47A1BA2A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983" y="1058238"/>
            <a:ext cx="8733034" cy="5434636"/>
          </a:xfrm>
        </p:spPr>
      </p:pic>
    </p:spTree>
    <p:extLst>
      <p:ext uri="{BB962C8B-B14F-4D97-AF65-F5344CB8AC3E}">
        <p14:creationId xmlns:p14="http://schemas.microsoft.com/office/powerpoint/2010/main" val="1766421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57E5F-5862-24B7-BBF2-4DE8FF3CB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ANSIBLE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3AD894-23AC-ADB7-7FF3-983E3FE9C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435" y="1191803"/>
            <a:ext cx="9154274" cy="4719254"/>
          </a:xfrm>
        </p:spPr>
      </p:pic>
    </p:spTree>
    <p:extLst>
      <p:ext uri="{BB962C8B-B14F-4D97-AF65-F5344CB8AC3E}">
        <p14:creationId xmlns:p14="http://schemas.microsoft.com/office/powerpoint/2010/main" val="3849315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8DB05-86A2-6356-7D08-A07397EFF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26031"/>
            <a:ext cx="8596668" cy="678095"/>
          </a:xfrm>
        </p:spPr>
        <p:txBody>
          <a:bodyPr/>
          <a:lstStyle/>
          <a:p>
            <a:r>
              <a:rPr lang="en-US" dirty="0"/>
              <a:t>Advantages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4804D8-5CF1-D90A-2E18-BF3D92682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904126"/>
            <a:ext cx="8596312" cy="5486400"/>
          </a:xfrm>
        </p:spPr>
      </p:pic>
    </p:spTree>
    <p:extLst>
      <p:ext uri="{BB962C8B-B14F-4D97-AF65-F5344CB8AC3E}">
        <p14:creationId xmlns:p14="http://schemas.microsoft.com/office/powerpoint/2010/main" val="3280846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6B86-EA11-0E8E-2A8D-7A34BD332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Push Based Vs Pull Based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33CFA8-8C0E-7A04-2AEE-DFA80C41D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1500027"/>
            <a:ext cx="8596312" cy="4467179"/>
          </a:xfrm>
        </p:spPr>
      </p:pic>
    </p:spTree>
    <p:extLst>
      <p:ext uri="{BB962C8B-B14F-4D97-AF65-F5344CB8AC3E}">
        <p14:creationId xmlns:p14="http://schemas.microsoft.com/office/powerpoint/2010/main" val="2382837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AC2FA-1C25-4758-F9A7-835C95F7E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1240"/>
            <a:ext cx="10515600" cy="51370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Ansible Architecture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8E9D5E-5C87-DD60-BAA5-4EA068399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94" y="1270794"/>
            <a:ext cx="9246742" cy="5169246"/>
          </a:xfrm>
        </p:spPr>
      </p:pic>
    </p:spTree>
    <p:extLst>
      <p:ext uri="{BB962C8B-B14F-4D97-AF65-F5344CB8AC3E}">
        <p14:creationId xmlns:p14="http://schemas.microsoft.com/office/powerpoint/2010/main" val="591145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9F15CE-B08A-37FB-0513-80EA5F04C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871" y="513709"/>
            <a:ext cx="11178282" cy="5625948"/>
          </a:xfrm>
        </p:spPr>
      </p:pic>
    </p:spTree>
    <p:extLst>
      <p:ext uri="{BB962C8B-B14F-4D97-AF65-F5344CB8AC3E}">
        <p14:creationId xmlns:p14="http://schemas.microsoft.com/office/powerpoint/2010/main" val="597227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3EAE65-018C-32D6-8BA9-FC589478F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5" y="318500"/>
            <a:ext cx="8929002" cy="5619963"/>
          </a:xfrm>
        </p:spPr>
      </p:pic>
    </p:spTree>
    <p:extLst>
      <p:ext uri="{BB962C8B-B14F-4D97-AF65-F5344CB8AC3E}">
        <p14:creationId xmlns:p14="http://schemas.microsoft.com/office/powerpoint/2010/main" val="211021457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360</TotalTime>
  <Words>68</Words>
  <Application>Microsoft Office PowerPoint</Application>
  <PresentationFormat>Widescreen</PresentationFormat>
  <Paragraphs>27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Trebuchet MS</vt:lpstr>
      <vt:lpstr>Wingdings</vt:lpstr>
      <vt:lpstr>Wingdings 3</vt:lpstr>
      <vt:lpstr>Facet</vt:lpstr>
      <vt:lpstr>Ansible</vt:lpstr>
      <vt:lpstr>CONTENTS</vt:lpstr>
      <vt:lpstr>Ansible </vt:lpstr>
      <vt:lpstr>Why ANSIBLE</vt:lpstr>
      <vt:lpstr>Advantages</vt:lpstr>
      <vt:lpstr>Push Based Vs Pull Based</vt:lpstr>
      <vt:lpstr>Ansible Architecture </vt:lpstr>
      <vt:lpstr>PowerPoint Presentation</vt:lpstr>
      <vt:lpstr>PowerPoint Presentation</vt:lpstr>
      <vt:lpstr>Ansible Playbook</vt:lpstr>
      <vt:lpstr>Playbook</vt:lpstr>
      <vt:lpstr>PowerPoint Presentation</vt:lpstr>
      <vt:lpstr>Ansible Roles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 </vt:lpstr>
      <vt:lpstr>PowerPoint Presentation</vt:lpstr>
      <vt:lpstr>PowerPoint Presentation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Ansible</dc:title>
  <dc:creator>Yasmeen Aashu</dc:creator>
  <cp:lastModifiedBy>Yasmeen Aashu</cp:lastModifiedBy>
  <cp:revision>20</cp:revision>
  <dcterms:created xsi:type="dcterms:W3CDTF">2022-07-26T04:25:31Z</dcterms:created>
  <dcterms:modified xsi:type="dcterms:W3CDTF">2022-08-04T05:14:10Z</dcterms:modified>
</cp:coreProperties>
</file>